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667" y="312737"/>
            <a:ext cx="6122557" cy="419638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Виртуальный конкурс «Приглашаем в наш музей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Презентация «Виртуальная экскурсия по музею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спортивных наград»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6152" y="5013176"/>
            <a:ext cx="4600600" cy="122413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Богданова Н. В., учитель физической культуры школы №87 г. Перми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Картинки по запросу &quot;спор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спорт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&quot;спорт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&quot;спорт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&quot;спорт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Картинки по запросу &quot;спорт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Картинки по запросу &quot;спорт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81128"/>
            <a:ext cx="447907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Картинки по запросу &quot;спорт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25" y="312738"/>
            <a:ext cx="2859527" cy="174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8628" y="548680"/>
            <a:ext cx="6264696" cy="26642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Песталоцци: «Наглядность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основание всякого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познания».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&quot;спорт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56519" cy="9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&quot;спорт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76" y="5851049"/>
            <a:ext cx="1556519" cy="9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&quot;спорт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4" y="5767854"/>
            <a:ext cx="1556519" cy="9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&quot;спорт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8531"/>
            <a:ext cx="1556519" cy="9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дети в музее&quot;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6" b="13671"/>
          <a:stretch/>
        </p:blipFill>
        <p:spPr bwMode="auto">
          <a:xfrm>
            <a:off x="1782692" y="3079394"/>
            <a:ext cx="5544616" cy="37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5727" y="96949"/>
            <a:ext cx="4906888" cy="37010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печатление от увиденного 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 получается наиболее сильное, и составленное понятие остается в его памяти надолго, а часто и навсегда.</a:t>
            </a:r>
          </a:p>
        </p:txBody>
      </p:sp>
      <p:pic>
        <p:nvPicPr>
          <p:cNvPr id="2052" name="Picture 4" descr="Картинки по запросу &quot;спорт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19879"/>
            <a:ext cx="4608512" cy="20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спорт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1393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&quot;дети смотрят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6" y="260648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05660"/>
            <a:ext cx="5914999" cy="57716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музей спортивных наград небольшой,  однако в нем можно увидеть награды за победы детей с 2015 года. В музее заключено мощное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послание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всякое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стремление всегда приводит к победе. Там присутствует дух победы, несгибаемая воля и достижение целей - все то, что в будущем дети обязательно используют. И если прикоснуться к наградам, они «заговорят».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20200204_1447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r="18031"/>
          <a:stretch/>
        </p:blipFill>
        <p:spPr bwMode="auto">
          <a:xfrm rot="5400000">
            <a:off x="5932515" y="292232"/>
            <a:ext cx="3168352" cy="281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20200204_144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4432" y="3983680"/>
            <a:ext cx="3429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Каждая награда – это целая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5338936" cy="490397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Особое место в музее занимает этот кубок. Он – результат противостояния двух неравных по подготовке команд. Из пяти человек активным игроком был лишь один, и именно он научил всех остальных правилам игры. Третье место может показаться незначительным достижением, но смысл всех наград всегда в стремлении и достижении целей, поэтому его ценность велика.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20200204_144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44144" y="2220752"/>
            <a:ext cx="5120002" cy="30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Законе РФ «Об образовании» определены требования к образовательной деятельности, где среди важнейших названа задача формирования культурно - исторических ценностей, патриотического воспитания,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здоровых привычек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Картинки по запросу &quot;дети в музее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16268"/>
            <a:ext cx="3512209" cy="35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дети в музее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762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39890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Одной из самых актуальных задач современного общества является создание благоприятных условий для формирования полноценной,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здоровой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личности, ориентированной на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общечеловеческие, культурно-исторические, художественно-эстетические, духовные ценности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наш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спортивный музей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требованиям и задачам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соответствует как никакой другой.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7170" name="Picture 2" descr="Картинки по запросу &quot;дети в музее&quot;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7567" r="5118" b="10502"/>
          <a:stretch/>
        </p:blipFill>
        <p:spPr bwMode="auto">
          <a:xfrm>
            <a:off x="3419872" y="4149080"/>
            <a:ext cx="2686667" cy="26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492896"/>
            <a:ext cx="2664296" cy="1224136"/>
          </a:xfrm>
        </p:spPr>
        <p:txBody>
          <a:bodyPr>
            <a:noAutofit/>
          </a:bodyPr>
          <a:lstStyle/>
          <a:p>
            <a:r>
              <a:rPr lang="ru-RU" sz="7200" dirty="0" smtClean="0"/>
              <a:t>конец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9290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259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Виртуальный конкурс «Приглашаем в наш музей».  Презентация «Виртуальная экскурсия по музею спортивных наград»</vt:lpstr>
      <vt:lpstr>Презентация PowerPoint</vt:lpstr>
      <vt:lpstr>Презентация PowerPoint</vt:lpstr>
      <vt:lpstr>Презентация PowerPoint</vt:lpstr>
      <vt:lpstr>Каждая награда – это целая история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конкурс «Приглашаем в наш музей» </dc:title>
  <dc:creator>Пользователь</dc:creator>
  <cp:lastModifiedBy>Пользователь</cp:lastModifiedBy>
  <cp:revision>11</cp:revision>
  <dcterms:created xsi:type="dcterms:W3CDTF">2020-02-04T04:20:56Z</dcterms:created>
  <dcterms:modified xsi:type="dcterms:W3CDTF">2020-02-04T11:50:54Z</dcterms:modified>
</cp:coreProperties>
</file>